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8" r:id="rId4"/>
    <p:sldId id="269" r:id="rId5"/>
    <p:sldId id="267" r:id="rId6"/>
    <p:sldId id="266" r:id="rId7"/>
    <p:sldId id="265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52" d="100"/>
          <a:sy n="152" d="100"/>
        </p:scale>
        <p:origin x="-2312" y="-104"/>
      </p:cViewPr>
      <p:guideLst>
        <p:guide orient="horz" pos="110"/>
        <p:guide pos="43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431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63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00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7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03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220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013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59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16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15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34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CDC68-EA34-8E41-869B-B592F0235585}" type="datetimeFigureOut">
              <a:rPr lang="es-ES" smtClean="0"/>
              <a:t>26/1/16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E376-FC7C-574E-B465-8CFDEFF734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74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4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2"/>
          <a:srcRect l="27716" r="16103"/>
          <a:stretch/>
        </p:blipFill>
        <p:spPr>
          <a:xfrm>
            <a:off x="1303447" y="300805"/>
            <a:ext cx="6442055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46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unch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129"/>
          <a:stretch/>
        </p:blipFill>
        <p:spPr>
          <a:xfrm>
            <a:off x="1396487" y="300806"/>
            <a:ext cx="6349015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9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160" r="34229"/>
          <a:stretch/>
        </p:blipFill>
        <p:spPr>
          <a:xfrm>
            <a:off x="1287866" y="300806"/>
            <a:ext cx="6436033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160" r="34229"/>
          <a:stretch/>
        </p:blipFill>
        <p:spPr>
          <a:xfrm>
            <a:off x="1396487" y="300806"/>
            <a:ext cx="6436033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6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160" r="34229"/>
          <a:stretch/>
        </p:blipFill>
        <p:spPr>
          <a:xfrm>
            <a:off x="1287866" y="300806"/>
            <a:ext cx="6436033" cy="635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28004" r="16526"/>
          <a:stretch/>
        </p:blipFill>
        <p:spPr>
          <a:xfrm>
            <a:off x="1287866" y="300806"/>
            <a:ext cx="6436033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9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160" r="34229"/>
          <a:stretch/>
        </p:blipFill>
        <p:spPr>
          <a:xfrm>
            <a:off x="1287866" y="300806"/>
            <a:ext cx="6436033" cy="635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004" r="16526"/>
          <a:stretch/>
        </p:blipFill>
        <p:spPr>
          <a:xfrm>
            <a:off x="1287866" y="300806"/>
            <a:ext cx="6436033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45" y="300805"/>
            <a:ext cx="6442055" cy="63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6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85" r="37383"/>
          <a:stretch/>
        </p:blipFill>
        <p:spPr>
          <a:xfrm>
            <a:off x="1303447" y="300805"/>
            <a:ext cx="6442055" cy="63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485" r="37383"/>
          <a:stretch/>
        </p:blipFill>
        <p:spPr>
          <a:xfrm>
            <a:off x="1303447" y="300805"/>
            <a:ext cx="6442055" cy="63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11549" r="31375"/>
          <a:stretch/>
        </p:blipFill>
        <p:spPr>
          <a:xfrm>
            <a:off x="1303447" y="300805"/>
            <a:ext cx="6442055" cy="63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4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549" r="31375"/>
          <a:stretch/>
        </p:blipFill>
        <p:spPr>
          <a:xfrm>
            <a:off x="1303447" y="300805"/>
            <a:ext cx="6442055" cy="63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7025" r="16888"/>
          <a:stretch/>
        </p:blipFill>
        <p:spPr>
          <a:xfrm>
            <a:off x="1303447" y="300805"/>
            <a:ext cx="6442055" cy="63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5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025" r="16888"/>
          <a:stretch/>
        </p:blipFill>
        <p:spPr>
          <a:xfrm>
            <a:off x="1303447" y="300805"/>
            <a:ext cx="6442055" cy="63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0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unch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29"/>
          <a:stretch/>
        </p:blipFill>
        <p:spPr>
          <a:xfrm>
            <a:off x="1396487" y="300806"/>
            <a:ext cx="6349015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20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0</Words>
  <Application>Microsoft Macintosh PowerPoint</Application>
  <PresentationFormat>Presentación en pantalla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JJJ VVV</dc:creator>
  <cp:lastModifiedBy>JJJ VVV</cp:lastModifiedBy>
  <cp:revision>12</cp:revision>
  <dcterms:created xsi:type="dcterms:W3CDTF">2016-01-25T15:55:40Z</dcterms:created>
  <dcterms:modified xsi:type="dcterms:W3CDTF">2016-01-26T01:10:58Z</dcterms:modified>
</cp:coreProperties>
</file>